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55" r:id="rId3"/>
  </p:sldMasterIdLst>
  <p:notesMasterIdLst>
    <p:notesMasterId r:id="rId6"/>
  </p:notesMasterIdLst>
  <p:sldIdLst>
    <p:sldId id="269" r:id="rId4"/>
    <p:sldId id="259" r:id="rId5"/>
    <p:sldId id="264" r:id="rId7"/>
    <p:sldId id="265" r:id="rId8"/>
    <p:sldId id="267" r:id="rId9"/>
    <p:sldId id="260" r:id="rId10"/>
  </p:sld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82F6"/>
    <a:srgbClr val="E0E0E0"/>
    <a:srgbClr val="ECECEC"/>
    <a:srgbClr val="6C6C6C"/>
    <a:srgbClr val="BCBCBC"/>
    <a:srgbClr val="DCDCDC"/>
    <a:srgbClr val="606060"/>
    <a:srgbClr val="060606"/>
    <a:srgbClr val="0C0C0C"/>
    <a:srgbClr val="2150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tags" Target="../tags/tag9.xml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4965" y="1964055"/>
            <a:ext cx="3226435" cy="645795"/>
          </a:xfrm>
        </p:spPr>
        <p:txBody>
          <a:bodyPr anchor="ctr" anchorCtr="0"/>
          <a:lstStyle>
            <a:lvl1pPr algn="r">
              <a:defRPr>
                <a:solidFill>
                  <a:srgbClr val="6C6C6C"/>
                </a:solidFill>
                <a:latin typeface="微软雅黑" charset="0"/>
                <a:ea typeface="微软雅黑" charset="0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</a:fld>
            <a:endParaRPr lang="zh-CN" altLang="en-US"/>
          </a:p>
        </p:txBody>
      </p:sp>
      <p:sp>
        <p:nvSpPr>
          <p:cNvPr id="7" name="椭圆 6"/>
          <p:cNvSpPr/>
          <p:nvPr userDrawn="1"/>
        </p:nvSpPr>
        <p:spPr>
          <a:xfrm>
            <a:off x="3226435" y="-3547110"/>
            <a:ext cx="8456930" cy="8427085"/>
          </a:xfrm>
          <a:prstGeom prst="ellipse">
            <a:avLst/>
          </a:prstGeom>
          <a:solidFill>
            <a:srgbClr val="3B82F6">
              <a:alpha val="60000"/>
            </a:srgb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Image 0" descr="/Users/josh/Documents/J.One/AI/FlickLight-antig/pptx_build/log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2304415" cy="646430"/>
          </a:xfrm>
          <a:prstGeom prst="rect">
            <a:avLst/>
          </a:prstGeom>
        </p:spPr>
      </p:pic>
      <p:sp>
        <p:nvSpPr>
          <p:cNvPr id="8" name="Text 1"/>
          <p:cNvSpPr/>
          <p:nvPr userDrawn="1"/>
        </p:nvSpPr>
        <p:spPr>
          <a:xfrm>
            <a:off x="3355340" y="1964690"/>
            <a:ext cx="5631180" cy="645160"/>
          </a:xfrm>
          <a:prstGeom prst="rect">
            <a:avLst/>
          </a:prstGeom>
          <a:noFill/>
        </p:spPr>
        <p:txBody>
          <a:bodyPr wrap="square" lIns="0" tIns="0" rIns="0" bIns="0" rtlCol="0" anchor="ctr" anchorCtr="0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0F0F0"/>
                </a:solidFill>
                <a:latin typeface="微软雅黑" charset="0"/>
                <a:ea typeface="微软雅黑" charset="0"/>
                <a:cs typeface="Arial" panose="020B0604020202090204" pitchFamily="34" charset="-120"/>
              </a:rPr>
              <a:t>智能家居照明</a:t>
            </a:r>
            <a:r>
              <a:rPr lang="zh-CN" altLang="en-US" sz="4000" b="1" dirty="0">
                <a:solidFill>
                  <a:srgbClr val="F0F0F0"/>
                </a:solidFill>
                <a:latin typeface="微软雅黑" charset="0"/>
                <a:ea typeface="微软雅黑" charset="0"/>
                <a:cs typeface="Arial" panose="020B0604020202090204" pitchFamily="34" charset="-120"/>
              </a:rPr>
              <a:t>设计</a:t>
            </a:r>
            <a:r>
              <a:rPr lang="en-US" sz="4000" b="1" dirty="0">
                <a:solidFill>
                  <a:srgbClr val="F0F0F0"/>
                </a:solidFill>
                <a:latin typeface="微软雅黑" charset="0"/>
                <a:ea typeface="微软雅黑" charset="0"/>
                <a:cs typeface="Arial" panose="020B0604020202090204" pitchFamily="34" charset="-120"/>
              </a:rPr>
              <a:t>方案</a:t>
            </a:r>
            <a:endParaRPr lang="en-US" sz="4000" b="1" dirty="0">
              <a:solidFill>
                <a:srgbClr val="F0F0F0"/>
              </a:solidFill>
              <a:latin typeface="微软雅黑" charset="0"/>
              <a:ea typeface="微软雅黑" charset="0"/>
              <a:cs typeface="Arial" panose="020B0604020202090204" pitchFamily="34" charset="-120"/>
            </a:endParaRPr>
          </a:p>
        </p:txBody>
      </p:sp>
      <p:sp>
        <p:nvSpPr>
          <p:cNvPr id="12" name="标题 1"/>
          <p:cNvSpPr>
            <a:spLocks noGrp="1"/>
          </p:cNvSpPr>
          <p:nvPr userDrawn="1"/>
        </p:nvSpPr>
        <p:spPr>
          <a:xfrm>
            <a:off x="5340350" y="2482215"/>
            <a:ext cx="1689100" cy="365125"/>
          </a:xfrm>
        </p:spPr>
        <p:txBody>
          <a:bodyPr lIns="0" anchor="b" anchorCtr="0"/>
          <a:lstStyle>
            <a:lvl1pPr algn="r">
              <a:defRPr>
                <a:latin typeface="微软雅黑" charset="0"/>
                <a:ea typeface="微软雅黑" charset="0"/>
              </a:defRPr>
            </a:lvl1pPr>
          </a:lstStyle>
          <a:p>
            <a:pPr algn="l"/>
            <a:r>
              <a:rPr lang="en-US" dirty="0">
                <a:solidFill>
                  <a:srgbClr val="6C6C6C"/>
                </a:solidFill>
                <a:latin typeface="Courier New" panose="02070409020205090404" pitchFamily="34" charset="0"/>
                <a:ea typeface="Courier New" panose="02070409020205090404" pitchFamily="34" charset="-122"/>
                <a:cs typeface="Courier New" panose="02070409020205090404" pitchFamily="34" charset="-120"/>
                <a:sym typeface="+mn-ea"/>
              </a:rPr>
              <a:t>PROPOSAL</a:t>
            </a:r>
            <a:endParaRPr lang="en-US" altLang="en-US" dirty="0">
              <a:solidFill>
                <a:srgbClr val="6C6C6C"/>
              </a:solidFill>
              <a:latin typeface="Courier New" panose="02070409020205090404" pitchFamily="34" charset="0"/>
              <a:ea typeface="Courier New" panose="02070409020205090404" pitchFamily="34" charset="-122"/>
              <a:cs typeface="Courier New" panose="02070409020205090404" pitchFamily="34" charset="-120"/>
              <a:sym typeface="+mn-ea"/>
            </a:endParaRPr>
          </a:p>
        </p:txBody>
      </p:sp>
      <p:sp>
        <p:nvSpPr>
          <p:cNvPr id="14" name="文本占位符 1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3577590" y="2482215"/>
            <a:ext cx="1762760" cy="365125"/>
          </a:xfrm>
          <a:prstGeom prst="rect">
            <a:avLst/>
          </a:prstGeom>
        </p:spPr>
        <p:txBody>
          <a:bodyPr vert="horz" lIns="90000" tIns="46800" rIns="90000" bIns="46800" rtlCol="0" anchor="b" anchorCtr="0">
            <a:noAutofit/>
          </a:bodyPr>
          <a:lstStyle>
            <a:lvl1pPr algn="r">
              <a:buNone/>
              <a:defRPr kumimoji="0" lang="en-US" sz="1800" b="0" i="0" u="none" strike="noStrike" kern="1200" cap="none" spc="0" normalizeH="0" baseline="0" noProof="1" dirty="0">
                <a:solidFill>
                  <a:srgbClr val="6C6C6C"/>
                </a:solidFill>
                <a:latin typeface="Courier New" panose="02070409020205090404" pitchFamily="34" charset="0"/>
                <a:ea typeface="Courier New" panose="02070409020205090404" pitchFamily="34" charset="-122"/>
                <a:cs typeface="Courier New" panose="02070409020205090404" pitchFamily="34" charset="-120"/>
                <a:sym typeface="+mn-ea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目录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 userDrawn="1"/>
        </p:nvSpPr>
        <p:spPr>
          <a:xfrm>
            <a:off x="-1774190" y="-2121535"/>
            <a:ext cx="6449695" cy="6426835"/>
          </a:xfrm>
          <a:prstGeom prst="ellipse">
            <a:avLst/>
          </a:prstGeom>
          <a:solidFill>
            <a:srgbClr val="3B82F6">
              <a:alpha val="60000"/>
            </a:srgb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0" y="1419225"/>
            <a:ext cx="45034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>
                <a:solidFill>
                  <a:srgbClr val="F0F0F0"/>
                </a:solidFill>
                <a:sym typeface="+mn-ea"/>
              </a:rPr>
              <a:t> CONTENTS/</a:t>
            </a:r>
            <a:r>
              <a:rPr lang="zh-CN" altLang="zh-CN" sz="4000">
                <a:solidFill>
                  <a:srgbClr val="F0F0F0"/>
                </a:solidFill>
                <a:sym typeface="+mn-ea"/>
              </a:rPr>
              <a:t>目录</a:t>
            </a:r>
            <a:endParaRPr lang="zh-CN" altLang="zh-CN" sz="4000">
              <a:solidFill>
                <a:srgbClr val="F0F0F0"/>
              </a:solidFill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5798185" y="0"/>
            <a:ext cx="3346450" cy="5142865"/>
          </a:xfrm>
          <a:prstGeom prst="rect">
            <a:avLst/>
          </a:prstGeom>
        </p:spPr>
        <p:txBody>
          <a:bodyPr vert="horz" lIns="107950" tIns="46800" rIns="90000" bIns="46800" rtlCol="0" anchor="ctr" anchorCtr="0">
            <a:normAutofit/>
          </a:bodyPr>
          <a:lstStyle>
            <a:lvl1pPr algn="l">
              <a:buFont typeface="Arial" panose="020B0604020202090204" pitchFamily="34" charset="0"/>
              <a:buChar char="•"/>
              <a:defRPr sz="3200">
                <a:solidFill>
                  <a:srgbClr val="6C6C6C"/>
                </a:solidFill>
                <a:latin typeface="微软雅黑" charset="0"/>
                <a:ea typeface="微软雅黑" charset="0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pic>
        <p:nvPicPr>
          <p:cNvPr id="5" name="图片 4" descr="logo-square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769485"/>
            <a:ext cx="427355" cy="3740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章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占位符 8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0" y="2123440"/>
            <a:ext cx="58518425" cy="5142865"/>
          </a:xfrm>
          <a:prstGeom prst="rect">
            <a:avLst/>
          </a:prstGeom>
        </p:spPr>
        <p:txBody>
          <a:bodyPr vert="horz" lIns="107950" tIns="46800" rIns="90000" bIns="46800" rtlCol="0" anchor="ctr" anchorCtr="0">
            <a:normAutofit/>
          </a:bodyPr>
          <a:lstStyle>
            <a:lvl1pPr marL="0" indent="0" algn="l">
              <a:buFont typeface="Arial" panose="020B0604020202090204" pitchFamily="34" charset="0"/>
              <a:buNone/>
              <a:defRPr kumimoji="1" lang="en-US" altLang="zh-CN" sz="35000" b="0" i="0" u="none" strike="noStrike" kern="1200" cap="none" spc="0" normalizeH="0" baseline="0" noProof="1" dirty="0">
                <a:solidFill>
                  <a:schemeClr val="bg1">
                    <a:lumMod val="50000"/>
                  </a:schemeClr>
                </a:solidFill>
                <a:latin typeface="黑体" charset="-122"/>
                <a:ea typeface="黑体" charset="-122"/>
                <a:cs typeface="Al Bayan Plain" pitchFamily="2" charset="-78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cxnSp>
        <p:nvCxnSpPr>
          <p:cNvPr id="5" name="直接连接符 10"/>
          <p:cNvCxnSpPr/>
          <p:nvPr userDrawn="1"/>
        </p:nvCxnSpPr>
        <p:spPr>
          <a:xfrm flipH="1">
            <a:off x="2496155" y="2571750"/>
            <a:ext cx="6114415" cy="0"/>
          </a:xfrm>
          <a:prstGeom prst="line">
            <a:avLst/>
          </a:prstGeom>
          <a:ln w="12700" cmpd="sng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文本占位符 9"/>
          <p:cNvSpPr txBox="1">
            <a:spLocks noGrp="1"/>
          </p:cNvSpPr>
          <p:nvPr>
            <p:ph type="body" sz="half" idx="13"/>
            <p:custDataLst>
              <p:tags r:id="rId3"/>
            </p:custDataLst>
          </p:nvPr>
        </p:nvSpPr>
        <p:spPr>
          <a:xfrm>
            <a:off x="7050405" y="2251075"/>
            <a:ext cx="3346450" cy="3206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itchFamily="34" charset="-122"/>
                <a:ea typeface="微软雅黑 Light" pitchFamily="34" charset="-122"/>
                <a:cs typeface="+mn-cs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11" name="文本占位符 10"/>
          <p:cNvSpPr txBox="1">
            <a:spLocks noGrp="1"/>
          </p:cNvSpPr>
          <p:nvPr>
            <p:ph type="body" sz="half" idx="14"/>
            <p:custDataLst>
              <p:tags r:id="rId4"/>
            </p:custDataLst>
          </p:nvPr>
        </p:nvSpPr>
        <p:spPr>
          <a:xfrm>
            <a:off x="7980045" y="2571750"/>
            <a:ext cx="1487805" cy="21399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altLang="zh-CN" sz="800" b="0" i="0" u="none" strike="noStrike" kern="1200" cap="none" spc="0" normalizeH="0" baseline="0" noProof="1" dirty="0">
                <a:solidFill>
                  <a:schemeClr val="bg1">
                    <a:lumMod val="50000"/>
                  </a:schemeClr>
                </a:solidFill>
                <a:latin typeface="Adobe 仿宋 Std R" panose="02020400000000000000" charset="-122"/>
                <a:ea typeface="Adobe 仿宋 Std R" panose="02020400000000000000" charset="-122"/>
                <a:cs typeface="Bangla MN" panose="00000500000000000000" pitchFamily="2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/Users/josh/Documents/J.One/flicklight资料/logo/logo-square.pnglogo-square"/>
          <p:cNvPicPr>
            <a:picLocks noChangeAspect="1"/>
          </p:cNvPicPr>
          <p:nvPr userDrawn="1"/>
        </p:nvPicPr>
        <p:blipFill>
          <a:blip r:embed="rId2"/>
          <a:srcRect t="11" b="11"/>
          <a:stretch>
            <a:fillRect/>
          </a:stretch>
        </p:blipFill>
        <p:spPr>
          <a:xfrm>
            <a:off x="3140075" y="878205"/>
            <a:ext cx="2863215" cy="2496820"/>
          </a:xfrm>
          <a:prstGeom prst="rect">
            <a:avLst/>
          </a:prstGeom>
        </p:spPr>
      </p:pic>
      <p:sp>
        <p:nvSpPr>
          <p:cNvPr id="8" name="文本框 7"/>
          <p:cNvSpPr txBox="1"/>
          <p:nvPr userDrawn="1"/>
        </p:nvSpPr>
        <p:spPr>
          <a:xfrm>
            <a:off x="3261995" y="3256280"/>
            <a:ext cx="26206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>
                <a:solidFill>
                  <a:srgbClr val="6C6C6C"/>
                </a:solidFill>
                <a:latin typeface="微软雅黑" charset="0"/>
                <a:ea typeface="微软雅黑" charset="0"/>
                <a:cs typeface="微软雅黑" charset="0"/>
              </a:rPr>
              <a:t>光影随心</a:t>
            </a:r>
            <a:r>
              <a:rPr lang="en-US" altLang="zh-CN">
                <a:solidFill>
                  <a:srgbClr val="6C6C6C"/>
                </a:solidFill>
                <a:latin typeface="微软雅黑" charset="0"/>
                <a:ea typeface="微软雅黑" charset="0"/>
                <a:cs typeface="微软雅黑" charset="0"/>
              </a:rPr>
              <a:t> </a:t>
            </a:r>
            <a:r>
              <a:rPr lang="en-US" altLang="zh-CN" b="1">
                <a:solidFill>
                  <a:srgbClr val="6C6C6C"/>
                </a:solidFill>
                <a:latin typeface="微软雅黑" charset="0"/>
                <a:ea typeface="微软雅黑" charset="0"/>
                <a:cs typeface="微软雅黑" charset="0"/>
              </a:rPr>
              <a:t>·</a:t>
            </a:r>
            <a:r>
              <a:rPr lang="en-US" altLang="zh-CN">
                <a:solidFill>
                  <a:srgbClr val="6C6C6C"/>
                </a:solidFill>
                <a:latin typeface="微软雅黑" charset="0"/>
                <a:ea typeface="微软雅黑" charset="0"/>
                <a:cs typeface="微软雅黑" charset="0"/>
              </a:rPr>
              <a:t> </a:t>
            </a:r>
            <a:r>
              <a:rPr lang="zh-CN" altLang="en-US">
                <a:solidFill>
                  <a:srgbClr val="6C6C6C"/>
                </a:solidFill>
                <a:latin typeface="微软雅黑" charset="0"/>
                <a:ea typeface="微软雅黑" charset="0"/>
                <a:cs typeface="微软雅黑" charset="0"/>
              </a:rPr>
              <a:t>智能随行</a:t>
            </a:r>
            <a:endParaRPr lang="zh-CN" altLang="en-US">
              <a:solidFill>
                <a:srgbClr val="6C6C6C"/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3261995" y="3536315"/>
            <a:ext cx="262064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200">
                <a:solidFill>
                  <a:srgbClr val="6C6C6C">
                    <a:alpha val="40000"/>
                  </a:srgbClr>
                </a:solidFill>
                <a:latin typeface="Andale Mono" panose="020B0509000000000004" charset="0"/>
                <a:ea typeface="微软雅黑" charset="0"/>
                <a:cs typeface="Andale Mono" panose="020B0509000000000004" charset="0"/>
              </a:rPr>
              <a:t>Flick Light Studio © 2026</a:t>
            </a:r>
            <a:endParaRPr lang="en-US" altLang="zh-CN" sz="1200">
              <a:solidFill>
                <a:srgbClr val="6C6C6C">
                  <a:alpha val="40000"/>
                </a:srgbClr>
              </a:solidFill>
              <a:latin typeface="Andale Mono" panose="020B0509000000000004" charset="0"/>
              <a:ea typeface="微软雅黑" charset="0"/>
              <a:cs typeface="Andale Mono" panose="020B050900000000000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灰色横版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-10160" y="-13335"/>
            <a:ext cx="848360" cy="5157470"/>
          </a:xfrm>
          <a:prstGeom prst="rect">
            <a:avLst/>
          </a:prstGeom>
          <a:solidFill>
            <a:srgbClr val="6C6C6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>
                  <a:alpha val="5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2540" y="0"/>
            <a:ext cx="840740" cy="442214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微软雅黑" charset="0"/>
                <a:ea typeface="微软雅黑" charset="0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</a:fld>
            <a:endParaRPr lang="zh-CN" altLang="en-US"/>
          </a:p>
        </p:txBody>
      </p:sp>
      <p:sp>
        <p:nvSpPr>
          <p:cNvPr id="8" name="椭圆 7"/>
          <p:cNvSpPr/>
          <p:nvPr userDrawn="1"/>
        </p:nvSpPr>
        <p:spPr>
          <a:xfrm>
            <a:off x="97473" y="44450"/>
            <a:ext cx="640715" cy="640715"/>
          </a:xfrm>
          <a:prstGeom prst="ellipse">
            <a:avLst/>
          </a:prstGeom>
          <a:solidFill>
            <a:srgbClr val="E0E0E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9" name="图片 8" descr="/Users/josh/Documents/J.One/flicklight资料/logo/logo-square-white.pnglogo-square-white"/>
          <p:cNvPicPr>
            <a:picLocks noChangeAspect="1"/>
          </p:cNvPicPr>
          <p:nvPr userDrawn="1"/>
        </p:nvPicPr>
        <p:blipFill>
          <a:blip r:embed="rId2"/>
          <a:srcRect l="87" r="87"/>
          <a:stretch>
            <a:fillRect/>
          </a:stretch>
        </p:blipFill>
        <p:spPr>
          <a:xfrm>
            <a:off x="-10160" y="4429125"/>
            <a:ext cx="840740" cy="7340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蓝色横版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-10160" y="-13335"/>
            <a:ext cx="848360" cy="5157470"/>
          </a:xfrm>
          <a:prstGeom prst="rect">
            <a:avLst/>
          </a:prstGeom>
          <a:solidFill>
            <a:srgbClr val="3B82F6">
              <a:alpha val="6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>
                  <a:alpha val="55000"/>
                </a:schemeClr>
              </a:solidFill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</a:fld>
            <a:endParaRPr lang="zh-CN" altLang="en-US"/>
          </a:p>
        </p:txBody>
      </p:sp>
      <p:sp>
        <p:nvSpPr>
          <p:cNvPr id="8" name="椭圆 7"/>
          <p:cNvSpPr/>
          <p:nvPr userDrawn="1"/>
        </p:nvSpPr>
        <p:spPr>
          <a:xfrm>
            <a:off x="78423" y="34925"/>
            <a:ext cx="640715" cy="640715"/>
          </a:xfrm>
          <a:prstGeom prst="ellipse">
            <a:avLst/>
          </a:prstGeom>
          <a:solidFill>
            <a:srgbClr val="3B82F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-10160" y="0"/>
            <a:ext cx="840740" cy="442214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微软雅黑" charset="0"/>
                <a:ea typeface="微软雅黑" charset="0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pic>
        <p:nvPicPr>
          <p:cNvPr id="11" name="图片 10" descr="/Users/josh/Documents/J.One/flicklight资料/logo/logo-square-white.pnglogo-square-white"/>
          <p:cNvPicPr>
            <a:picLocks noChangeAspect="1"/>
          </p:cNvPicPr>
          <p:nvPr userDrawn="1"/>
        </p:nvPicPr>
        <p:blipFill>
          <a:blip r:embed="rId2"/>
          <a:srcRect l="87" r="87"/>
          <a:stretch>
            <a:fillRect/>
          </a:stretch>
        </p:blipFill>
        <p:spPr>
          <a:xfrm>
            <a:off x="-10160" y="4429125"/>
            <a:ext cx="840740" cy="7340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文并排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82880" y="730885"/>
            <a:ext cx="4303395" cy="429514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762500" y="751840"/>
            <a:ext cx="4178300" cy="427482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文混排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</a:fld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49555" y="695325"/>
            <a:ext cx="8789670" cy="430657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11.xml"/><Relationship Id="rId5" Type="http://schemas.openxmlformats.org/officeDocument/2006/relationships/image" Target="../media/image4.png"/><Relationship Id="rId4" Type="http://schemas.openxmlformats.org/officeDocument/2006/relationships/tags" Target="../tags/tag10.xml"/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0" y="0"/>
            <a:ext cx="8227060" cy="570865"/>
          </a:xfrm>
          <a:prstGeom prst="rect">
            <a:avLst/>
          </a:prstGeom>
        </p:spPr>
        <p:txBody>
          <a:bodyPr vert="horz" lIns="179705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" name="Shape 0"/>
          <p:cNvSpPr/>
          <p:nvPr/>
        </p:nvSpPr>
        <p:spPr>
          <a:xfrm>
            <a:off x="0" y="570885"/>
            <a:ext cx="9144000" cy="0"/>
          </a:xfrm>
          <a:prstGeom prst="line">
            <a:avLst/>
          </a:prstGeom>
          <a:noFill/>
          <a:ln w="9525">
            <a:solidFill>
              <a:srgbClr val="E2E8F0"/>
            </a:solidFill>
            <a:prstDash val="solid"/>
          </a:ln>
        </p:spPr>
      </p:sp>
      <p:pic>
        <p:nvPicPr>
          <p:cNvPr id="9" name="Image 0" descr="/Users/josh/Documents/J.One/flicklight资料/logo/logo.pnglogo"/>
          <p:cNvPicPr>
            <a:picLocks noChangeAspect="1"/>
          </p:cNvPicPr>
          <p:nvPr/>
        </p:nvPicPr>
        <p:blipFill>
          <a:blip r:embed="rId5"/>
          <a:srcRect l="90" r="90"/>
          <a:stretch>
            <a:fillRect/>
          </a:stretch>
        </p:blipFill>
        <p:spPr>
          <a:xfrm>
            <a:off x="7772400" y="108585"/>
            <a:ext cx="1257935" cy="353060"/>
          </a:xfrm>
          <a:prstGeom prst="rect">
            <a:avLst/>
          </a:prstGeom>
        </p:spPr>
      </p:pic>
    </p:spTree>
    <p:custDataLst>
      <p:tags r:id="rId6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000" b="0" u="none" strike="noStrike" kern="1200" cap="none" spc="300" normalizeH="0" baseline="0">
          <a:solidFill>
            <a:srgbClr val="6C6C6C"/>
          </a:solidFill>
          <a:uFillTx/>
          <a:latin typeface="微软雅黑" charset="0"/>
          <a:ea typeface="微软雅黑" charset="0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90204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90204" pitchFamily="34" charset="0"/>
        <a:buChar char="●"/>
        <a:tabLst>
          <a:tab pos="1207135" algn="l"/>
          <a:tab pos="1207135" algn="l"/>
          <a:tab pos="1207135" algn="l"/>
          <a:tab pos="1207135" algn="l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90204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90204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9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9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9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9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示例</a:t>
            </a:r>
            <a:r>
              <a:rPr lang="zh-CN" altLang="en-US"/>
              <a:t>项目</a:t>
            </a:r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sz="half" idx="2"/>
            <p:custDataLst>
              <p:tags r:id="rId1"/>
            </p:custDataLst>
          </p:nvPr>
        </p:nvSpPr>
        <p:spPr/>
        <p:txBody>
          <a:bodyPr/>
          <a:p>
            <a:r>
              <a:rPr altLang="zh-CN"/>
              <a:t>2022/02/02</a:t>
            </a:r>
            <a:endParaRPr altLang="zh-CN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half" idx="2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户型</a:t>
            </a:r>
            <a:r>
              <a:rPr lang="zh-CN" altLang="en-US"/>
              <a:t>图</a:t>
            </a:r>
            <a:endParaRPr lang="zh-CN" altLang="en-US"/>
          </a:p>
          <a:p>
            <a:r>
              <a:rPr lang="zh-CN" altLang="en-US"/>
              <a:t>智能</a:t>
            </a:r>
            <a:r>
              <a:rPr lang="zh-CN" altLang="en-US"/>
              <a:t>场景</a:t>
            </a:r>
            <a:endParaRPr lang="zh-CN" altLang="en-US"/>
          </a:p>
          <a:p>
            <a:r>
              <a:rPr lang="zh-CN" altLang="en-US"/>
              <a:t>设备</a:t>
            </a:r>
            <a:r>
              <a:rPr lang="zh-CN" altLang="en-US"/>
              <a:t>选择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1. </a:t>
            </a:r>
            <a:r>
              <a:rPr lang="zh-CN" altLang="en-US"/>
              <a:t>平面</a:t>
            </a:r>
            <a:r>
              <a:rPr lang="zh-CN" altLang="en-US"/>
              <a:t>规划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占位符 1"/>
          <p:cNvSpPr>
            <a:spLocks noGrp="1"/>
          </p:cNvSpPr>
          <p:nvPr>
            <p:ph type="body" sz="half" idx="2"/>
            <p:custDataLst>
              <p:tags r:id="rId1"/>
            </p:custDataLst>
          </p:nvPr>
        </p:nvSpPr>
        <p:spPr/>
        <p:txBody>
          <a:bodyPr>
            <a:normAutofit lnSpcReduction="10000"/>
          </a:bodyPr>
          <a:p>
            <a:r>
              <a:t>1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3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平面</a:t>
            </a:r>
            <a:r>
              <a:rPr>
                <a:sym typeface="+mn-ea"/>
              </a:rPr>
              <a:t>规划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14"/>
            <p:custDataLst>
              <p:tags r:id="rId3"/>
            </p:custDataLst>
          </p:nvPr>
        </p:nvSpPr>
        <p:spPr/>
        <p:txBody>
          <a:bodyPr/>
          <a:p>
            <a:r>
              <a:t>Room </a:t>
            </a:r>
            <a:r>
              <a:t>Plan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2</a:t>
            </a:r>
            <a:r>
              <a:rPr lang="zh-CN" altLang="en-US"/>
              <a:t>智能</a:t>
            </a:r>
            <a:r>
              <a:rPr lang="zh-CN" altLang="en-US"/>
              <a:t>场景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1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苹方-简"/>
        <a:ea typeface="苹方-简"/>
        <a:cs typeface=""/>
      </a:majorFont>
      <a:minorFont>
        <a:latin typeface="苹方-简"/>
        <a:ea typeface="苹方-简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WPS 演示</Application>
  <PresentationFormat>On-screen Show (16:9)</PresentationFormat>
  <Paragraphs>18</Paragraphs>
  <Slides>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31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汉仪旗黑</vt:lpstr>
      <vt:lpstr>Arial</vt:lpstr>
      <vt:lpstr>Courier New</vt:lpstr>
      <vt:lpstr>Courier New</vt:lpstr>
      <vt:lpstr>Courier New</vt:lpstr>
      <vt:lpstr>黑体</vt:lpstr>
      <vt:lpstr>汉仪中黑KW</vt:lpstr>
      <vt:lpstr>Al Bayan Plain</vt:lpstr>
      <vt:lpstr>微软雅黑 Light</vt:lpstr>
      <vt:lpstr>Adobe 仿宋 Std R</vt:lpstr>
      <vt:lpstr>方正仿宋_GBK</vt:lpstr>
      <vt:lpstr>Bangla MN</vt:lpstr>
      <vt:lpstr>Andale Mono</vt:lpstr>
      <vt:lpstr>Wingdings</vt:lpstr>
      <vt:lpstr>Calibri</vt:lpstr>
      <vt:lpstr>Helvetica Neue</vt:lpstr>
      <vt:lpstr>微软雅黑</vt:lpstr>
      <vt:lpstr>宋体</vt:lpstr>
      <vt:lpstr>Arial Unicode MS</vt:lpstr>
      <vt:lpstr>等线</vt:lpstr>
      <vt:lpstr>汉仪中等线KW</vt:lpstr>
      <vt:lpstr>汉仪书宋二KW</vt:lpstr>
      <vt:lpstr>苹方-简</vt:lpstr>
      <vt:lpstr>Adobe 仿宋 Std R</vt:lpstr>
      <vt:lpstr>Al Bayan Plain</vt:lpstr>
      <vt:lpstr>微软雅黑 Light</vt:lpstr>
      <vt:lpstr>黑体</vt:lpstr>
      <vt:lpstr>Office Theme</vt:lpstr>
      <vt:lpstr>自定义设计方案</vt:lpstr>
      <vt:lpstr>PowerPoint 演示文稿</vt:lpstr>
      <vt:lpstr>PowerPoint 演示文稿</vt:lpstr>
      <vt:lpstr>1. 户型图</vt:lpstr>
      <vt:lpstr>PowerPoint 演示文稿</vt:lpstr>
      <vt:lpstr>2平面布局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FlickLight Brand Presentation Template</dc:title>
  <dc:creator>FlickLight Studio</dc:creator>
  <dc:subject>PptxGenJS Presentation</dc:subject>
  <cp:lastModifiedBy>JoshTttt</cp:lastModifiedBy>
  <cp:revision>31</cp:revision>
  <dcterms:created xsi:type="dcterms:W3CDTF">2026-02-03T03:42:42Z</dcterms:created>
  <dcterms:modified xsi:type="dcterms:W3CDTF">2026-02-03T03:42:42Z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2052-12.1.24709.24709</vt:lpwstr>
  </property>
  <property fmtid="{D5CDD505-2E9C-101B-9397-08002B2CF9AE}" pid="3" name="ICV">
    <vt:lpwstr>79F8F3B394FF01AAE59D806910929D84_43</vt:lpwstr>
  </property>
</Properties>
</file>